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ítulo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Marcador de posición de texto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Marcador de posición de fecha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BDCD36FB-B14E-4C6C-AED9-101DE983E3DB}" type="datetimeFigureOut">
              <a:rPr lang="es-EC" smtClean="0"/>
            </a:fld>
            <a:endParaRPr lang="es-EC"/>
          </a:p>
        </p:txBody>
      </p:sp>
      <p:sp>
        <p:nvSpPr>
          <p:cNvPr id="1029" name="Marcador de posición de pie de página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s-EC"/>
          </a:p>
        </p:txBody>
      </p:sp>
      <p:sp>
        <p:nvSpPr>
          <p:cNvPr id="1030" name="Marcador de posición de número de diapositiva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E743C14E-F3D2-4F1C-8B50-135C5C700CEE}" type="slidenum">
              <a:rPr lang="es-EC" smtClean="0"/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EC" sz="222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 RURAL PARROQUIA LA VICTORIA</a:t>
            </a:r>
            <a:r>
              <a:rPr lang="es-EC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</a:t>
            </a:r>
            <a:br>
              <a:rPr lang="es-EC" dirty="0" smtClean="0">
                <a:solidFill>
                  <a:srgbClr val="002060"/>
                </a:solidFill>
              </a:rPr>
            </a:br>
            <a:r>
              <a:rPr lang="es-EC" sz="1600" dirty="0" smtClean="0">
                <a:solidFill>
                  <a:srgbClr val="FF0000"/>
                </a:solidFill>
              </a:rPr>
              <a:t>Te invitamos a formar parte del proceso de </a:t>
            </a:r>
            <a:br>
              <a:rPr lang="es-EC" sz="1600" dirty="0">
                <a:solidFill>
                  <a:srgbClr val="FF0000"/>
                </a:solidFill>
              </a:rPr>
            </a:br>
            <a:r>
              <a:rPr lang="es-ES" alt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RENDICION DE CUENTAS</a:t>
            </a:r>
            <a:br>
              <a:rPr lang="es-ES" alt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alt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2024</a:t>
            </a:r>
            <a:br>
              <a:rPr lang="es-ES" alt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s-EC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C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 ANA CADA PEREZ </a:t>
            </a:r>
            <a:br>
              <a:rPr lang="es-EC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C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VICEPRES</a:t>
            </a:r>
            <a:r>
              <a:rPr lang="es-ES" altLang="es-EC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IDENTA </a:t>
            </a:r>
            <a:br>
              <a:rPr lang="es-EC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C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CONVOCA 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 la deliberacion publica sobre las acciones 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propuestas y gestiones realizadas,  como V</a:t>
            </a:r>
            <a:r>
              <a:rPr lang="es-ES" alt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icepresidenta</a:t>
            </a: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s-ES" alt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 mi </a:t>
            </a:r>
            <a:br>
              <a:rPr lang="es-ES" alt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S" alt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Comision Medio Ambiente 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del GAD Rural Parroquia La Victoria periodo enero, diciembre 2024 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Fecha:Jueves 10 de Julio 2025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Lugar:Salon de Actos GAD</a:t>
            </a:r>
            <a:b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es-EC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Hora:18:H00</a:t>
            </a:r>
            <a:endParaRPr lang="es-EC" sz="2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2 Imagen" descr="victoria 8"/>
          <p:cNvPicPr/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943"/>
          <a:stretch>
            <a:fillRect/>
          </a:stretch>
        </p:blipFill>
        <p:spPr bwMode="auto">
          <a:xfrm>
            <a:off x="539750" y="476885"/>
            <a:ext cx="1460500" cy="1497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3 Imagen" descr="victoria 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4"/>
          <a:stretch>
            <a:fillRect/>
          </a:stretch>
        </p:blipFill>
        <p:spPr bwMode="auto">
          <a:xfrm>
            <a:off x="7092315" y="548640"/>
            <a:ext cx="1386205" cy="142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898d51dd-7f17-4774-b8e6-72725eb07615"/>
          <p:cNvPicPr>
            <a:picLocks noChangeAspect="1"/>
          </p:cNvPicPr>
          <p:nvPr/>
        </p:nvPicPr>
        <p:blipFill>
          <a:blip r:embed="rId3"/>
          <a:srcRect t="31093" b="18500"/>
          <a:stretch>
            <a:fillRect/>
          </a:stretch>
        </p:blipFill>
        <p:spPr>
          <a:xfrm>
            <a:off x="3203575" y="1423035"/>
            <a:ext cx="2905125" cy="23387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p>
            <a:pPr algn="just"/>
            <a:r>
              <a:rPr lang="es-ES" altLang="en-US" sz="1400"/>
              <a:t>MARTES 23 DE MARZO,</a:t>
            </a:r>
            <a:r>
              <a:rPr lang="en-US" altLang="es-ES" sz="1400"/>
              <a:t>ME TRASLADE HASTA LA ESCUELA H</a:t>
            </a:r>
            <a:r>
              <a:rPr lang="" altLang="en-US" sz="1400"/>
              <a:t>É</a:t>
            </a:r>
            <a:r>
              <a:rPr lang="en-US" altLang="es-ES" sz="1400"/>
              <a:t>CTOR TORO VALAREZO EN EL SITIO VEGA RIVERA CON EL COMPA</a:t>
            </a:r>
            <a:r>
              <a:rPr lang="" altLang="en-US" sz="1400"/>
              <a:t>Ñ</a:t>
            </a:r>
            <a:r>
              <a:rPr lang="en-US" altLang="es-ES" sz="1400"/>
              <a:t>ERO PRESIDENTE DEL GAD REINALDO RODR</a:t>
            </a:r>
            <a:r>
              <a:rPr lang="" altLang="en-US" sz="1400"/>
              <a:t>Í</a:t>
            </a:r>
            <a:r>
              <a:rPr lang="en-US" altLang="es-ES" sz="1400"/>
              <a:t>GUEZ Y EL SR. CARLOS GARC</a:t>
            </a:r>
            <a:r>
              <a:rPr lang="" altLang="en-US" sz="1400"/>
              <a:t>Í</a:t>
            </a:r>
            <a:r>
              <a:rPr lang="en-US" altLang="es-ES" sz="1400"/>
              <a:t>A VOCAL PRINCIPAL PARA PARTICIPAR DE LA INAUGURACI</a:t>
            </a:r>
            <a:r>
              <a:rPr lang="" altLang="en-US" sz="1400"/>
              <a:t>Ó</a:t>
            </a:r>
            <a:r>
              <a:rPr lang="en-US" altLang="es-ES" sz="1400"/>
              <a:t>N DE LOS BA</a:t>
            </a:r>
            <a:r>
              <a:rPr lang="" altLang="en-US" sz="1400"/>
              <a:t>Ñ</a:t>
            </a:r>
            <a:r>
              <a:rPr lang="en-US" altLang="es-ES" sz="1400"/>
              <a:t>OS DE LA ESCUELA.</a:t>
            </a:r>
            <a:br>
              <a:rPr lang="en-US" altLang="es-ES" sz="1400"/>
            </a:br>
            <a:r>
              <a:rPr lang="en-US" altLang="es-ES" sz="1400"/>
              <a:t>(MARTES)</a:t>
            </a:r>
            <a:endParaRPr lang="en-US" altLang="es-E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WPS Presentation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Arial Black</vt:lpstr>
      <vt:lpstr>Microsoft YaHei</vt:lpstr>
      <vt:lpstr>Arial Unicode MS</vt:lpstr>
      <vt:lpstr>Calibri</vt:lpstr>
      <vt:lpstr>Default Design</vt:lpstr>
      <vt:lpstr>GAD RURAL PARROQUIA LA VICTORIA  Te invitamos a formar parte del proceso de  RENDICION DE CUENTAS  2024             ROSA ANA CADA PEREZ  VICEPRESIDENTA  CONVOCA  A la deliberacion publica sobre las acciones  propuestas y gestiones realizadas,  como Vicepresidenta y mi  Comision Medio Ambiente  del GAD Rural Parroquia La Victoria periodo enero, diciembre 2024  Fecha:Jueves 10 de Julio 2025 Lugar:Salon de Actos GAD Hora:18:H00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GAD RURAL PARROQUIA LA VICTORIA  Te invitamos a formar parte del proceso de  CONSULTA CIUDADANA           ROSA ANA CADA PEREZ  VICEPRESIENTA  GAD RURAL PARROQUIA LA VICTORIA  Formula tus preguntas e inquietudes en base a las competencias plan de trabajo   y gestión durante el proceso  2024  ADMINISTRACION  2023-2027 Recuerde usar el siguiente formato  Nombre- Sector -Pregunta  Facebook. Rosa Cada</dc:title>
  <dc:creator>CISNE@COMPU</dc:creator>
  <cp:lastModifiedBy>LENOVO</cp:lastModifiedBy>
  <cp:revision>4</cp:revision>
  <dcterms:created xsi:type="dcterms:W3CDTF">2025-04-22T15:19:00Z</dcterms:created>
  <dcterms:modified xsi:type="dcterms:W3CDTF">2025-07-01T19:27:21Z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93F224C030554260A48AFA26B668AFBF_12</vt:lpwstr>
  </property>
  <property fmtid="{D5CDD505-2E9C-101B-9397-08002B2CF9AE}" pid="3" name="KSOProductBuildVer">
    <vt:lpwstr>3082-12.2.0.21931</vt:lpwstr>
  </property>
</Properties>
</file>